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8" r:id="rId4"/>
    <p:sldId id="259" r:id="rId5"/>
    <p:sldId id="260" r:id="rId6"/>
    <p:sldId id="261" r:id="rId7"/>
    <p:sldId id="262" r:id="rId8"/>
    <p:sldId id="263" r:id="rId9"/>
    <p:sldId id="257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5" autoAdjust="0"/>
  </p:normalViewPr>
  <p:slideViewPr>
    <p:cSldViewPr snapToGrid="0">
      <p:cViewPr varScale="1">
        <p:scale>
          <a:sx n="77" d="100"/>
          <a:sy n="77" d="100"/>
        </p:scale>
        <p:origin x="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3FF4A-05A4-40C6-8B78-5DC747F89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448EAE0-47EC-4234-A87D-EB3161D33F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FCBFBE9-FAC8-4ECE-95C7-980249EA8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F5DF9F-70D6-47B3-807A-56658A11C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E68715-0DD2-410A-A540-5B2DD99D2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970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8D3DE8-2950-4670-9EA2-13446B161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8B3CC3B-C6F5-4F48-8DCE-A5DD0F7B5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F3B609-A3AD-43C9-B00F-628E246AC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5031A9-BC07-486B-ADE6-44D553BA5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DAFB1C-1252-423A-84B2-C200AB2A9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4864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9684182-031C-48FF-8C59-C3FF12B79D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C9DC4B1-777D-4586-8BE4-AB464DFF3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BD6F43-EB5E-46BE-98F8-3F93D98E2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89C5541-EF86-4DED-9742-858050FA3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02A429-92E7-4087-A540-87CC194C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2453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2DB02E-2E0A-44B1-A8E6-33051490F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05A2BA-D402-4CBC-BDBF-95595B289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B2C9DB-99BB-4EAA-9465-7775B79AF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A1909C-1EB8-40F9-91C7-3B9226B71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470B29-E922-4337-BBB1-4E2BBACB2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5206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0C3AE6-5DB8-4388-B0EC-16B772D7E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1F2EE65-1FE0-49FE-BDBF-D71B07B2A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5A8E74-60D0-4B29-A262-B6BAA50F9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FFA89A-AA22-4265-A736-7048A235B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69CA9E-49B3-4853-BD23-CCF63BB01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2135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EA2551-4EC8-4D87-82A8-4CF8C8601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E92574-BD64-483E-BEC6-0982FED624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5F00E9B-6A18-4731-937D-A13628CE5F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D88AE34-7C8F-4A6E-90FC-E17C47B31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D929D89-1EBB-49F0-9DB2-DBEF06E09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3DA8784-C758-4051-A695-A9FAD86D5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0469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5B7BFB-1030-4081-9017-253D062E5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C2155E7-6AE2-4333-8476-B2E479786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63B2E4-EEFA-434E-8B81-F1B07F5DC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32C27AE-6426-4D20-90A4-7E4E1298E8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14908FD-C767-4F64-8F6B-33B2693866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5A92162-22D9-46A6-9D8D-644891AB9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CB5D86B-C4EE-47EF-8FEC-72CE03864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146E52B-CA99-4575-8C26-E92B5C82E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7571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76348A-D8E5-4B6B-9DD1-961FF7D0F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4CC9CE5-C122-4091-AFDC-F78965D3E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997E79D-7744-47B8-B887-65ACA295A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09C8E65-ECCD-40B5-BE64-13AFFD2CD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6247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263DEBC-E0D1-45AB-8062-1F13E0501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AD8C0D1-7C4E-491D-BE6B-9D3DD2A2D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2ECCF15-2A77-4249-941A-AB0A5339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2453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BEDE6-F968-4467-B6D6-8AF02351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DC8638-5CC2-4065-80EB-E01F7AC1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632C76-B3F5-4068-813E-73E681260B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11C726-9218-4707-BA3B-1825900E5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0F5CEE2-9D99-4EF4-BA1E-411A72DC2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AB6445-ABFC-4290-A4ED-816FC2116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0103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30B7DF-44BD-44BA-A5CA-3FB53D8CC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1EABF71-4A9E-4159-8872-1775E557CA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D7F14DC-B259-4F3E-B3CA-ACD2956E4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CF3D69D-D498-45BD-A74A-2C7BD07AF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D1AE55-98DA-4E94-801C-E3311E60E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380247-AC2F-4EE1-8DD6-F42287FB3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9384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BFE410-75AA-4DEC-A5D7-F77F55851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8361D7-FC4D-4DAE-B035-4191DDD21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A944453-D730-41E1-B8CE-C35B82F9FC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9169F-BA02-4870-BE69-1728F1EE05A0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AB3E63-8B09-4A9D-95B6-493470AE99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FE18A7-732D-4FB0-AE43-7CADFB4E1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3DA36-0BDA-4073-BC83-EBE4197410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8450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59E24A-5CB2-4D07-814B-99E508785B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59419"/>
            <a:ext cx="9144000" cy="1176954"/>
          </a:xfrm>
        </p:spPr>
        <p:txBody>
          <a:bodyPr/>
          <a:lstStyle/>
          <a:p>
            <a:r>
              <a:rPr lang="ru-RU" dirty="0"/>
              <a:t>Проект </a:t>
            </a:r>
            <a:r>
              <a:rPr lang="en-US" dirty="0" err="1">
                <a:latin typeface="Adobe Caslon Pro" panose="0205050205050A020403" pitchFamily="18" charset="0"/>
              </a:rPr>
              <a:t>pygame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9612373-8890-41DD-B2F3-074E910ACA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36506" y="3521627"/>
            <a:ext cx="6354147" cy="891752"/>
          </a:xfrm>
        </p:spPr>
        <p:txBody>
          <a:bodyPr>
            <a:normAutofit/>
          </a:bodyPr>
          <a:lstStyle/>
          <a:p>
            <a:pPr>
              <a:spcBef>
                <a:spcPct val="0"/>
              </a:spcBef>
            </a:pPr>
            <a:r>
              <a:rPr lang="ru-RU" dirty="0">
                <a:latin typeface="+mj-lt"/>
                <a:ea typeface="+mj-ea"/>
                <a:cs typeface="+mj-cs"/>
              </a:rPr>
              <a:t>Выполнила</a:t>
            </a:r>
            <a:r>
              <a:rPr lang="en-US" dirty="0">
                <a:latin typeface="+mj-lt"/>
                <a:ea typeface="+mj-ea"/>
                <a:cs typeface="+mj-cs"/>
              </a:rPr>
              <a:t>: </a:t>
            </a:r>
            <a:r>
              <a:rPr lang="ru-RU" dirty="0">
                <a:latin typeface="+mj-lt"/>
                <a:ea typeface="+mj-ea"/>
                <a:cs typeface="+mj-cs"/>
              </a:rPr>
              <a:t>Николаева </a:t>
            </a:r>
            <a:r>
              <a:rPr lang="ru-RU" dirty="0" err="1">
                <a:latin typeface="+mj-lt"/>
                <a:ea typeface="+mj-ea"/>
                <a:cs typeface="+mj-cs"/>
              </a:rPr>
              <a:t>Есения</a:t>
            </a:r>
            <a:endParaRPr lang="ru-RU" dirty="0">
              <a:latin typeface="+mj-lt"/>
              <a:ea typeface="+mj-ea"/>
              <a:cs typeface="+mj-cs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3947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E8EAC2-AC6F-48AB-A1FD-076CA050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7997"/>
          </a:xfrm>
        </p:spPr>
        <p:txBody>
          <a:bodyPr/>
          <a:lstStyle/>
          <a:p>
            <a:r>
              <a:rPr lang="ru-RU" dirty="0"/>
              <a:t>Для чего создан и с помощью чего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83DDB7-38FD-411E-8D3B-A071030FB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1296"/>
            <a:ext cx="10515600" cy="4755667"/>
          </a:xfrm>
        </p:spPr>
        <p:txBody>
          <a:bodyPr/>
          <a:lstStyle/>
          <a:p>
            <a:r>
              <a:rPr lang="ru-RU" dirty="0">
                <a:latin typeface="+mj-lt"/>
              </a:rPr>
              <a:t>Использовались библиотеки: </a:t>
            </a:r>
            <a:r>
              <a:rPr lang="en-US" dirty="0" err="1">
                <a:latin typeface="+mj-lt"/>
              </a:rPr>
              <a:t>pygame</a:t>
            </a:r>
            <a:r>
              <a:rPr lang="en-US" dirty="0">
                <a:latin typeface="+mj-lt"/>
              </a:rPr>
              <a:t>, random</a:t>
            </a:r>
          </a:p>
          <a:p>
            <a:r>
              <a:rPr lang="ru-RU" dirty="0">
                <a:latin typeface="+mj-lt"/>
              </a:rPr>
              <a:t>Игра создана для развлечения и отдыха</a:t>
            </a:r>
          </a:p>
          <a:p>
            <a:r>
              <a:rPr lang="ru-RU" dirty="0">
                <a:latin typeface="+mj-lt"/>
              </a:rPr>
              <a:t>Суть игры в том, чтобы как можно дольше продержаться на попав на астероид, также в астероиды можно стрелять</a:t>
            </a:r>
          </a:p>
          <a:p>
            <a:r>
              <a:rPr lang="ru-RU" dirty="0">
                <a:latin typeface="+mj-lt"/>
              </a:rPr>
              <a:t>Тема проекта: космос </a:t>
            </a:r>
          </a:p>
          <a:p>
            <a:endParaRPr lang="ru-RU" dirty="0">
              <a:latin typeface="+mj-lt"/>
            </a:endParaRPr>
          </a:p>
          <a:p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46485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7E6456-49DE-4490-AAE3-1A5E4BB47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669" y="2293317"/>
            <a:ext cx="10512287" cy="1325563"/>
          </a:xfrm>
        </p:spPr>
        <p:txBody>
          <a:bodyPr>
            <a:normAutofit/>
          </a:bodyPr>
          <a:lstStyle/>
          <a:p>
            <a:r>
              <a:rPr lang="ru-RU" sz="6600" b="1" dirty="0"/>
              <a:t>Особенности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2860887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E85DB5-91BF-4AB2-8444-991A75CF7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3591" y="119270"/>
            <a:ext cx="6884818" cy="884583"/>
          </a:xfrm>
        </p:spPr>
        <p:txBody>
          <a:bodyPr>
            <a:normAutofit/>
          </a:bodyPr>
          <a:lstStyle/>
          <a:p>
            <a:r>
              <a:rPr lang="ru-RU" dirty="0"/>
              <a:t>Счет и количество жизней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D97010-7106-4B0A-85BD-446F4463D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832" y="1162878"/>
            <a:ext cx="6884818" cy="5695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742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E7AF1D-2232-44C9-A3C8-A0C53BFE5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7510"/>
          </a:xfrm>
        </p:spPr>
        <p:txBody>
          <a:bodyPr/>
          <a:lstStyle/>
          <a:p>
            <a:r>
              <a:rPr lang="ru-RU" dirty="0"/>
              <a:t>Удобное управление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E5CB5E-9531-46BC-B912-2BECC2AB6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0565"/>
            <a:ext cx="10515600" cy="4636398"/>
          </a:xfrm>
        </p:spPr>
        <p:txBody>
          <a:bodyPr/>
          <a:lstStyle/>
          <a:p>
            <a:r>
              <a:rPr lang="ru-RU" dirty="0">
                <a:latin typeface="+mj-lt"/>
              </a:rPr>
              <a:t>Чтобы передвигаться</a:t>
            </a:r>
            <a:r>
              <a:rPr lang="en-US" dirty="0">
                <a:latin typeface="+mj-lt"/>
              </a:rPr>
              <a:t>:</a:t>
            </a:r>
            <a:r>
              <a:rPr lang="ru-RU" dirty="0">
                <a:latin typeface="+mj-lt"/>
              </a:rPr>
              <a:t> клавиши вверх, вниз, вправо, влево</a:t>
            </a:r>
          </a:p>
          <a:p>
            <a:r>
              <a:rPr lang="ru-RU" dirty="0">
                <a:latin typeface="+mj-lt"/>
              </a:rPr>
              <a:t>Чтобы стрелять: клавиши </a:t>
            </a:r>
            <a:r>
              <a:rPr lang="en-US" dirty="0">
                <a:latin typeface="+mj-lt"/>
              </a:rPr>
              <a:t> W, A, S, D</a:t>
            </a:r>
          </a:p>
          <a:p>
            <a:r>
              <a:rPr lang="en-US" dirty="0">
                <a:latin typeface="+mj-lt"/>
              </a:rPr>
              <a:t> </a:t>
            </a:r>
            <a:r>
              <a:rPr lang="ru-RU" dirty="0">
                <a:latin typeface="+mj-lt"/>
              </a:rPr>
              <a:t>Чтобы начать заново: пробел</a:t>
            </a:r>
          </a:p>
        </p:txBody>
      </p:sp>
    </p:spTree>
    <p:extLst>
      <p:ext uri="{BB962C8B-B14F-4D97-AF65-F5344CB8AC3E}">
        <p14:creationId xmlns:p14="http://schemas.microsoft.com/office/powerpoint/2010/main" val="2174976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A1EB2F-F360-48B8-941B-549F4CD34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6779"/>
          </a:xfrm>
        </p:spPr>
        <p:txBody>
          <a:bodyPr/>
          <a:lstStyle/>
          <a:p>
            <a:r>
              <a:rPr lang="ru-RU" dirty="0"/>
              <a:t>Множество звуков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6AB646-58E6-4A6D-A3DF-777638544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7409" y="1253331"/>
            <a:ext cx="10515600" cy="4351338"/>
          </a:xfrm>
        </p:spPr>
        <p:txBody>
          <a:bodyPr/>
          <a:lstStyle/>
          <a:p>
            <a:r>
              <a:rPr lang="ru-RU" dirty="0">
                <a:latin typeface="+mj-lt"/>
              </a:rPr>
              <a:t>Отдельные звуки для движения, выстрела, проигрыша и конца игры</a:t>
            </a:r>
          </a:p>
          <a:p>
            <a:r>
              <a:rPr lang="ru-RU" dirty="0">
                <a:latin typeface="+mj-lt"/>
              </a:rPr>
              <a:t>Реализовано с помощью </a:t>
            </a:r>
            <a:r>
              <a:rPr lang="en-US" dirty="0">
                <a:latin typeface="+mj-lt"/>
              </a:rPr>
              <a:t>mixer </a:t>
            </a:r>
            <a:r>
              <a:rPr lang="ru-RU" dirty="0">
                <a:latin typeface="+mj-lt"/>
              </a:rPr>
              <a:t>из </a:t>
            </a:r>
            <a:r>
              <a:rPr lang="en-US" dirty="0" err="1">
                <a:latin typeface="+mj-lt"/>
              </a:rPr>
              <a:t>pygame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39675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63AAB1-E60D-414C-A78D-242D8297B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3426" y="1"/>
            <a:ext cx="2859157" cy="1321904"/>
          </a:xfrm>
        </p:spPr>
        <p:txBody>
          <a:bodyPr/>
          <a:lstStyle/>
          <a:p>
            <a:r>
              <a:rPr lang="ru-RU" dirty="0"/>
              <a:t>Проигрыш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EA8FF6D-2308-4130-9A5C-CA365A542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674" y="1053548"/>
            <a:ext cx="6835735" cy="563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192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9F43B0-0061-4077-AE81-74E5091DE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2548" y="0"/>
            <a:ext cx="3226904" cy="1242391"/>
          </a:xfrm>
        </p:spPr>
        <p:txBody>
          <a:bodyPr/>
          <a:lstStyle/>
          <a:p>
            <a:r>
              <a:rPr lang="ru-RU" dirty="0"/>
              <a:t>Конец игры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B6F273C-84F3-40D4-9DAF-380A8A591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182" y="1137060"/>
            <a:ext cx="6949635" cy="572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69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Заголовок 1">
            <a:extLst>
              <a:ext uri="{FF2B5EF4-FFF2-40B4-BE49-F238E27FC236}">
                <a16:creationId xmlns:a16="http://schemas.microsoft.com/office/drawing/2014/main" id="{7C8F65FC-B4FF-45BC-9859-E24D2E98B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Возможности доработки</a:t>
            </a:r>
            <a:r>
              <a:rPr lang="en-US" b="1" dirty="0"/>
              <a:t>: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2FBDA4-2BC4-4C30-B777-1BCAB7CE6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Добавление разных уровней сложности</a:t>
            </a:r>
          </a:p>
          <a:p>
            <a:r>
              <a:rPr lang="ru-RU" dirty="0">
                <a:latin typeface="+mj-lt"/>
              </a:rPr>
              <a:t>Добавление препятствий</a:t>
            </a:r>
          </a:p>
          <a:p>
            <a:r>
              <a:rPr lang="ru-RU" dirty="0">
                <a:latin typeface="+mj-lt"/>
              </a:rPr>
              <a:t>Возможность получения </a:t>
            </a:r>
            <a:r>
              <a:rPr lang="ru-RU" dirty="0" err="1">
                <a:latin typeface="+mj-lt"/>
              </a:rPr>
              <a:t>доп.жизней</a:t>
            </a: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Добавление аккаунтов</a:t>
            </a:r>
          </a:p>
          <a:p>
            <a:r>
              <a:rPr lang="ru-RU" dirty="0">
                <a:latin typeface="+mj-lt"/>
              </a:rPr>
              <a:t>Добавление кнопки для начала новой игры</a:t>
            </a:r>
          </a:p>
          <a:p>
            <a:r>
              <a:rPr lang="ru-RU" dirty="0">
                <a:latin typeface="+mj-lt"/>
              </a:rPr>
              <a:t>Сохранение рекорда за все время игры</a:t>
            </a:r>
          </a:p>
          <a:p>
            <a:pPr marL="0" indent="0">
              <a:buNone/>
            </a:pPr>
            <a:endParaRPr lang="ru-RU" dirty="0">
              <a:latin typeface="+mj-lt"/>
            </a:endParaRPr>
          </a:p>
          <a:p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6274242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135</Words>
  <Application>Microsoft Office PowerPoint</Application>
  <PresentationFormat>Широкоэкранный</PresentationFormat>
  <Paragraphs>25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Adobe Caslon Pro</vt:lpstr>
      <vt:lpstr>Arial</vt:lpstr>
      <vt:lpstr>Calibri</vt:lpstr>
      <vt:lpstr>Calibri Light</vt:lpstr>
      <vt:lpstr>Тема Office</vt:lpstr>
      <vt:lpstr>Проект pygame</vt:lpstr>
      <vt:lpstr>Для чего создан и с помощью чего</vt:lpstr>
      <vt:lpstr>Особенности приложения</vt:lpstr>
      <vt:lpstr>Счет и количество жизней</vt:lpstr>
      <vt:lpstr>Удобное управление</vt:lpstr>
      <vt:lpstr>Множество звуков</vt:lpstr>
      <vt:lpstr>Проигрыш</vt:lpstr>
      <vt:lpstr>Конец игры</vt:lpstr>
      <vt:lpstr>Возможности доработки: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pygame</dc:title>
  <dc:creator>Ирина Николаева</dc:creator>
  <cp:lastModifiedBy>Ирина Николаева</cp:lastModifiedBy>
  <cp:revision>9</cp:revision>
  <dcterms:created xsi:type="dcterms:W3CDTF">2023-01-19T21:47:03Z</dcterms:created>
  <dcterms:modified xsi:type="dcterms:W3CDTF">2023-01-19T23:40:19Z</dcterms:modified>
</cp:coreProperties>
</file>

<file path=docProps/thumbnail.jpeg>
</file>